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87" r:id="rId5"/>
    <p:sldId id="257" r:id="rId6"/>
    <p:sldId id="259" r:id="rId7"/>
    <p:sldId id="260" r:id="rId8"/>
    <p:sldId id="261" r:id="rId9"/>
    <p:sldId id="264" r:id="rId10"/>
    <p:sldId id="267" r:id="rId11"/>
    <p:sldId id="282" r:id="rId12"/>
    <p:sldId id="281" r:id="rId13"/>
    <p:sldId id="286" r:id="rId14"/>
    <p:sldId id="289" r:id="rId15"/>
    <p:sldId id="291" r:id="rId16"/>
    <p:sldId id="279" r:id="rId17"/>
    <p:sldId id="292" r:id="rId18"/>
    <p:sldId id="278" r:id="rId19"/>
    <p:sldId id="276" r:id="rId20"/>
    <p:sldId id="288" r:id="rId21"/>
    <p:sldId id="265" r:id="rId22"/>
    <p:sldId id="266" r:id="rId2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44" autoAdjust="0"/>
    <p:restoredTop sz="94660"/>
  </p:normalViewPr>
  <p:slideViewPr>
    <p:cSldViewPr snapToGrid="0">
      <p:cViewPr varScale="1">
        <p:scale>
          <a:sx n="68" d="100"/>
          <a:sy n="68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3" name="Google Shape;12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2" name="Google Shape;1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8" name="Google Shape;16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7" name="Google Shape;17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3" name="Google Shape;43;p1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5" name="Google Shape;45;p1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3" name="Google Shape;1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524000" y="2682538"/>
            <a:ext cx="9144000" cy="10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case Study of High-Fidelity Web Front end</a:t>
            </a:r>
            <a:b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for Perishable Goods</a:t>
            </a:r>
            <a:endParaRPr lang="en-US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524000" y="400296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altLang="en-US" sz="2600" dirty="0"/>
              <a:t>Nadira Khan Tabia</a:t>
            </a:r>
            <a:endParaRPr lang="en-US" altLang="en-US" sz="2600"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/>
              <a:t>ID: </a:t>
            </a:r>
            <a:r>
              <a:rPr lang="en-US" altLang="en-US" dirty="0"/>
              <a:t>241107</a:t>
            </a:r>
            <a:endParaRPr lang="en-US" altLang="en-US" dirty="0"/>
          </a:p>
        </p:txBody>
      </p:sp>
      <p:pic>
        <p:nvPicPr>
          <p:cNvPr id="90" name="Google Shape;90;p1" descr="A picture containing icon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184479" y="843992"/>
            <a:ext cx="1535257" cy="1876424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11/10/2025</a:t>
            </a:r>
            <a:endParaRPr lang="en-US"/>
          </a:p>
        </p:txBody>
      </p:sp>
      <p:sp>
        <p:nvSpPr>
          <p:cNvPr id="92" name="Google Shape;92;p1"/>
          <p:cNvSpPr txBox="1">
            <a:spLocks noGrp="1"/>
          </p:cNvSpPr>
          <p:nvPr>
            <p:ph type="ftr" idx="11"/>
          </p:nvPr>
        </p:nvSpPr>
        <p:spPr>
          <a:xfrm>
            <a:off x="3399408" y="6347411"/>
            <a:ext cx="5105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93" name="Google Shape;93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4130" y="100965"/>
            <a:ext cx="1021651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1383124" y="966327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Products..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Screenshot_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3030" y="1813560"/>
            <a:ext cx="9497060" cy="44748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4130" y="0"/>
            <a:ext cx="9983470" cy="1048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1294224" y="916797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Products..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Screenshot_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4130" y="1588770"/>
            <a:ext cx="9709150" cy="47009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7740" y="0"/>
            <a:ext cx="10314940" cy="1273175"/>
          </a:xfrm>
        </p:spPr>
        <p:txBody>
          <a:bodyPr/>
          <a:p>
            <a:r>
              <a:rPr lang="en-US" dirty="0">
                <a:sym typeface="+mn-ea"/>
              </a:rPr>
              <a:t>Result Analysis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6" name="Rectangle: Rounded Corners 1"/>
          <p:cNvSpPr/>
          <p:nvPr/>
        </p:nvSpPr>
        <p:spPr>
          <a:xfrm>
            <a:off x="1064354" y="110539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Products 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Cart 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Screenshot_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4260" y="1688465"/>
            <a:ext cx="10054590" cy="44792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6" name="Rectangle: Rounded Corners 1"/>
          <p:cNvSpPr/>
          <p:nvPr/>
        </p:nvSpPr>
        <p:spPr>
          <a:xfrm>
            <a:off x="1064354" y="110539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c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heckout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67740" y="0"/>
            <a:ext cx="10314940" cy="1273175"/>
          </a:xfrm>
        </p:spPr>
        <p:txBody>
          <a:bodyPr/>
          <a:p>
            <a:r>
              <a:rPr lang="en-US" dirty="0">
                <a:sym typeface="+mn-ea"/>
              </a:rPr>
              <a:t>Result Analysis</a:t>
            </a:r>
            <a:endParaRPr lang="en-US"/>
          </a:p>
        </p:txBody>
      </p:sp>
      <p:pic>
        <p:nvPicPr>
          <p:cNvPr id="8" name="Picture 7" descr="Screenshot_12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4260" y="1727835"/>
            <a:ext cx="9672320" cy="46532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3495" y="0"/>
            <a:ext cx="10418445" cy="11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1293589" y="111428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Screenshot_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3495" y="1793875"/>
            <a:ext cx="9986010" cy="4401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3495" y="0"/>
            <a:ext cx="10418445" cy="11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5" name="Rectangle: Rounded Corners 1"/>
          <p:cNvSpPr/>
          <p:nvPr/>
        </p:nvSpPr>
        <p:spPr>
          <a:xfrm>
            <a:off x="1363439" y="104443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Screenshot_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3345" y="1656715"/>
            <a:ext cx="10001250" cy="47002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4130" y="49530"/>
            <a:ext cx="10347325" cy="962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1294224" y="87171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us 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Screenshot_7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4130" y="1517650"/>
            <a:ext cx="9777095" cy="4699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610137" y="-29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8" name="Rectangle: Rounded Corners 7"/>
          <p:cNvSpPr/>
          <p:nvPr/>
        </p:nvSpPr>
        <p:spPr>
          <a:xfrm>
            <a:off x="730539" y="981958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Chatbot 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Screenshot_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2270" y="1760855"/>
            <a:ext cx="3221990" cy="4595495"/>
          </a:xfrm>
          <a:prstGeom prst="rect">
            <a:avLst/>
          </a:prstGeom>
        </p:spPr>
      </p:pic>
      <p:pic>
        <p:nvPicPr>
          <p:cNvPr id="10" name="Picture 9" descr="Screenshot_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275" y="1760855"/>
            <a:ext cx="3526155" cy="4596130"/>
          </a:xfrm>
          <a:prstGeom prst="rect">
            <a:avLst/>
          </a:prstGeom>
        </p:spPr>
      </p:pic>
      <p:pic>
        <p:nvPicPr>
          <p:cNvPr id="11" name="Picture 10" descr="Screenshot_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1480" y="1706880"/>
            <a:ext cx="3388360" cy="46488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7270" y="1847850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Through this project, it is evident that modern frontend technologies (HTML, CSS, JavaScript) can be utilized to build a fully functional prototype for an e-commerce platform in pristine condition.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incorporating modern design principles like glassmorphism and responsive layout, the end result was an engaging and visually stimulating user experience.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created a robust and scalable data model for the client side that could handle complex product information, such as inventory and nutritional facts.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providing an open-source resource for developing niche e-commerce platforms without the need for external frameworks, the project also serves as a useful reference architecture.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prototype transforms the online fresh produce procurement process from a simple, intuitive and secure platform to an engaging one.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0"/>
          <p:cNvSpPr txBox="1">
            <a:spLocks noGrp="1"/>
          </p:cNvSpPr>
          <p:nvPr>
            <p:ph type="title"/>
          </p:nvPr>
        </p:nvSpPr>
        <p:spPr>
          <a:xfrm>
            <a:off x="918210" y="40957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1" name="Google Shape;171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/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improvement is the presence of a strong backend built on Node.js to ensure user authentication, dynamic data handling and server side processing.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adoption of a modern framework such as React or Vue.js would have measurable advantages in terms of code stability, scalability, and development efficiency when the frontend is switched.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 into an operational platform necessitates the utilization of both Stripe and other payment gateway mechanisms.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user engagement would be achieved through the inclusion of search functionality, user feedback systems, and personalized product recommendations.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Through formal user experience (UX) testing, A/B testing and interviews will provide information that can be used to refine or optimize.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3" name="Google Shape;17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174" name="Google Shape;1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5" name="Rectangle: Rounded Corners 4"/>
          <p:cNvSpPr/>
          <p:nvPr/>
        </p:nvSpPr>
        <p:spPr>
          <a:xfrm>
            <a:off x="3297115" y="869265"/>
            <a:ext cx="5317002" cy="734451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Outline</a:t>
            </a:r>
            <a:endParaRPr lang="en-US" sz="4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5"/>
          <p:cNvSpPr/>
          <p:nvPr/>
        </p:nvSpPr>
        <p:spPr>
          <a:xfrm>
            <a:off x="1045698" y="3262531"/>
            <a:ext cx="4079631" cy="78427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Tx/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of Existing Works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/>
          <p:cNvSpPr/>
          <p:nvPr/>
        </p:nvSpPr>
        <p:spPr>
          <a:xfrm>
            <a:off x="1045699" y="2261528"/>
            <a:ext cx="4079631" cy="78427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 panose="020F0502020204030204"/>
              </a:rPr>
              <a:t>Introduction</a:t>
            </a: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Calibri" panose="020F0502020204030204"/>
            </a:endParaRPr>
          </a:p>
        </p:txBody>
      </p:sp>
      <p:sp>
        <p:nvSpPr>
          <p:cNvPr id="8" name="Rectangle: Rounded Corners 7"/>
          <p:cNvSpPr/>
          <p:nvPr/>
        </p:nvSpPr>
        <p:spPr>
          <a:xfrm>
            <a:off x="7066666" y="5267767"/>
            <a:ext cx="4079631" cy="78427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/>
          <p:cNvSpPr/>
          <p:nvPr/>
        </p:nvSpPr>
        <p:spPr>
          <a:xfrm>
            <a:off x="1045696" y="4264263"/>
            <a:ext cx="4079631" cy="78427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Tx/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: Rounded Corners 9"/>
          <p:cNvSpPr/>
          <p:nvPr/>
        </p:nvSpPr>
        <p:spPr>
          <a:xfrm>
            <a:off x="7066670" y="2274863"/>
            <a:ext cx="4079631" cy="78427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: Rounded Corners 10"/>
          <p:cNvSpPr/>
          <p:nvPr/>
        </p:nvSpPr>
        <p:spPr>
          <a:xfrm>
            <a:off x="7066667" y="3262531"/>
            <a:ext cx="4079631" cy="78427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Analysis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: Rounded Corners 11"/>
          <p:cNvSpPr/>
          <p:nvPr/>
        </p:nvSpPr>
        <p:spPr>
          <a:xfrm>
            <a:off x="7066667" y="4265149"/>
            <a:ext cx="4079631" cy="78427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12"/>
          <p:cNvSpPr/>
          <p:nvPr/>
        </p:nvSpPr>
        <p:spPr>
          <a:xfrm>
            <a:off x="1045697" y="5267767"/>
            <a:ext cx="4079631" cy="784274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Tx/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 bldLvl="0" animBg="1"/>
      <p:bldP spid="13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5-09-23 at 10.41.22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457200"/>
            <a:ext cx="12192000" cy="7315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pitchFamily="2" charset="2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Bangladesh, the current e-commerce platforms for fresh produce do not provide a visually appealing and reliable digital experience.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pitchFamily="2" charset="2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"Tabia's Vegetables" is the name given to a website that offers fresh and seasonal produce, filling this void.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pitchFamily="2" charset="2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its core, the goal is to make online grocery shopping from a tedious task into an enjoyable and user-friendly one.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pitchFamily="2" charset="2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combination of cutting-edge frontend technologies and rigorous UI/UX design principles will be employed to achieve this.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pitchFamily="2" charset="2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Its final product is designed to set an unprecedented standard for niche e-commerce, building customer confidence and improving the digital experience.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Problem Statement</a:t>
            </a:r>
            <a:endParaRPr dirty="0"/>
          </a:p>
        </p:txBody>
      </p:sp>
      <p:sp>
        <p:nvSpPr>
          <p:cNvPr id="117" name="Google Shape;11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outdated, generic templates by small-scale e-commerce sites in Bangladesh is a major digital disadvantage.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triple problem arises due to the absence of visually appealing user interfaces, which are not engaging with contemporary consumers.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absence of interactivity and dynamic features results in a poor and unwieldy user experience.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Also, rigid and unchanging data structures impede the proper presentation and management of products.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a result, these corporations cannot establish enduring online networks or cultivate loyal customers, even with their top-notch physical offerings.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9" name="Google Shape;11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120" name="Google Shape;12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Google Shape;126;p5"/>
          <p:cNvSpPr txBox="1">
            <a:spLocks noGrp="1"/>
          </p:cNvSpPr>
          <p:nvPr>
            <p:ph type="body" idx="1"/>
          </p:nvPr>
        </p:nvSpPr>
        <p:spPr>
          <a:xfrm>
            <a:off x="838200" y="1567326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an entirely responsive website structure using semantic HTML5, which is optimized for SEO and provides intuitive user interfaces.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make their user interface visually engaging and modern by leveraging advanced CSS3 elements such as a dynamic light/dark mode and interactive animations.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JavaScript data model to scale for complex product information, rendering and filtering of dynamically rich content.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add the necessary core client side ‘clientside’ e-commerce features, such as persistent shopping cart and fake user authentication, so that users are completely on their way.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order to ensure a user-friendly and robust experience, they must test the prototype in terms of functionality, cross-browser compatibility, and responsiveness.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78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None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Google Shape;12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129" name="Google Shape;12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Literature Review</a:t>
            </a:r>
            <a:endParaRPr dirty="0"/>
          </a:p>
        </p:txBody>
      </p:sp>
      <p:sp>
        <p:nvSpPr>
          <p:cNvPr id="135" name="Google Shape;135;p6"/>
          <p:cNvSpPr txBox="1">
            <a:spLocks noGrp="1"/>
          </p:cNvSpPr>
          <p:nvPr>
            <p:ph type="body" idx="1"/>
          </p:nvPr>
        </p:nvSpPr>
        <p:spPr>
          <a:xfrm>
            <a:off x="723900" y="1348740"/>
            <a:ext cx="11240135" cy="4351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based on the current "Engagement Phase " in online retail UX, which stresses emotional connections and user experiences.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adhering to fundamental principles of minimalism, visual hierarchy, and the contemporary glassmorphism aesthetic, it attempts to convey quality while decreasing cognitive load.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Rather than being decorative, it is purposeful animation used to provide functional feedback, guide user attention, and promote the image of a premium brand.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frontend architecture employs a component-based Model-View-Controller (MVC) pattern in vanilla JavaScript, which ensures that the codebase is dynamic, scalable, and maintains order.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theoretical framework serves as the foundation for a prototype that seeks to transform the online fresh produce market into an exciting and authentic experience.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7" name="Google Shape;13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138" name="Google Shape;13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>
            <a:spLocks noGrp="1"/>
          </p:cNvSpPr>
          <p:nvPr>
            <p:ph type="title"/>
          </p:nvPr>
        </p:nvSpPr>
        <p:spPr>
          <a:xfrm>
            <a:off x="1294130" y="96520"/>
            <a:ext cx="10413365" cy="103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164" name="Google Shape;164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165" name="Google Shape;165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Rectangle: Rounded Corners 2"/>
          <p:cNvSpPr/>
          <p:nvPr/>
        </p:nvSpPr>
        <p:spPr>
          <a:xfrm>
            <a:off x="1294228" y="1132451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Header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/>
          <p:cNvSpPr/>
          <p:nvPr/>
        </p:nvSpPr>
        <p:spPr>
          <a:xfrm>
            <a:off x="1392017" y="2922222"/>
            <a:ext cx="2874207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Footer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Screenshot_1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4765" y="1915160"/>
            <a:ext cx="10212070" cy="868045"/>
          </a:xfrm>
          <a:prstGeom prst="rect">
            <a:avLst/>
          </a:prstGeom>
        </p:spPr>
      </p:pic>
      <p:pic>
        <p:nvPicPr>
          <p:cNvPr id="8" name="Picture 7" descr="Screenshot_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920" y="3567430"/>
            <a:ext cx="10114915" cy="27927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4130" y="48895"/>
            <a:ext cx="10515600" cy="1057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7" name="Rectangle: Rounded Corners 6"/>
          <p:cNvSpPr/>
          <p:nvPr/>
        </p:nvSpPr>
        <p:spPr>
          <a:xfrm>
            <a:off x="1294224" y="1268339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Homepage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Screenshot_2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4130" y="1936115"/>
            <a:ext cx="9467850" cy="4540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308100" y="0"/>
            <a:ext cx="10259695" cy="10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1294224" y="114476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Products..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Screensho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8100" y="1813560"/>
            <a:ext cx="9589770" cy="4363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5511</Words>
  <Application>WPS Presentation</Application>
  <PresentationFormat>Widescreen</PresentationFormat>
  <Paragraphs>176</Paragraphs>
  <Slides>20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5" baseType="lpstr">
      <vt:lpstr>Arial</vt:lpstr>
      <vt:lpstr>SimSun</vt:lpstr>
      <vt:lpstr>Wingdings</vt:lpstr>
      <vt:lpstr>Arial</vt:lpstr>
      <vt:lpstr>Calibri</vt:lpstr>
      <vt:lpstr>Times New Roman</vt:lpstr>
      <vt:lpstr>Wingdings</vt:lpstr>
      <vt:lpstr>Microsoft YaHei</vt:lpstr>
      <vt:lpstr>Arial Unicode MS</vt:lpstr>
      <vt:lpstr>Blackadder ITC</vt:lpstr>
      <vt:lpstr>Tahoma</vt:lpstr>
      <vt:lpstr>Bodoni MT Black</vt:lpstr>
      <vt:lpstr>Tw Cen MT</vt:lpstr>
      <vt:lpstr>Trebuchet MS</vt:lpstr>
      <vt:lpstr>Office Theme</vt:lpstr>
      <vt:lpstr>A case Study of High-Fidelity Web Front end Development for Perishable Goods</vt:lpstr>
      <vt:lpstr>PowerPoint 演示文稿</vt:lpstr>
      <vt:lpstr>Introduction</vt:lpstr>
      <vt:lpstr>Problem Statement</vt:lpstr>
      <vt:lpstr>Objectives</vt:lpstr>
      <vt:lpstr>Literature Review</vt:lpstr>
      <vt:lpstr>Result Analysis</vt:lpstr>
      <vt:lpstr>Result Analysis</vt:lpstr>
      <vt:lpstr>Result Analysis</vt:lpstr>
      <vt:lpstr>Result Analysis</vt:lpstr>
      <vt:lpstr>Result Analysis</vt:lpstr>
      <vt:lpstr>PowerPoint 演示文稿</vt:lpstr>
      <vt:lpstr>Result Analysis</vt:lpstr>
      <vt:lpstr>Result Analysis</vt:lpstr>
      <vt:lpstr>Result Analysis</vt:lpstr>
      <vt:lpstr>Result Analysis</vt:lpstr>
      <vt:lpstr>Result Analysis</vt:lpstr>
      <vt:lpstr>Future Enhancements</vt:lpstr>
      <vt:lpstr>Conclusion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 Abu Yousuf</dc:creator>
  <cp:lastModifiedBy>USER</cp:lastModifiedBy>
  <cp:revision>38</cp:revision>
  <dcterms:created xsi:type="dcterms:W3CDTF">2020-10-17T12:35:00Z</dcterms:created>
  <dcterms:modified xsi:type="dcterms:W3CDTF">2025-09-23T16:56:08Z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8C8F36F7025C49FFAB488989141EA6A2_13</vt:lpwstr>
  </property>
  <property fmtid="{D5CDD505-2E9C-101B-9397-08002B2CF9AE}" pid="3" name="KSOProductBuildVer">
    <vt:lpwstr>1033-12.2.0.22549</vt:lpwstr>
  </property>
</Properties>
</file>